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5" autoAdjust="0"/>
    <p:restoredTop sz="83462" autoAdjust="0"/>
  </p:normalViewPr>
  <p:slideViewPr>
    <p:cSldViewPr snapToGrid="0">
      <p:cViewPr varScale="1">
        <p:scale>
          <a:sx n="112" d="100"/>
          <a:sy n="112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ERD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활용하였고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검색 기능을 구현했으며</a:t>
            </a:r>
            <a:r>
              <a:rPr lang="en-US" altLang="ko-KR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상세 설명과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 </a:t>
            </a:r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 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진행 프로세스에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개발일정은 기획부터 개발까지 약 한달 반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기술 스택은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노드를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 상세를 다음과 같은 순서로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20" name="그림 19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C38A6BD6-48A0-E2CF-23DA-37F859BD5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64" y="1274041"/>
            <a:ext cx="4537527" cy="2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4031690"/>
            <a:chOff x="6106044" y="2095010"/>
            <a:chExt cx="2077000" cy="403169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6539762" y="58189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4031687"/>
            <a:chOff x="9015194" y="2095012"/>
            <a:chExt cx="2077000" cy="403168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9319904" y="581892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BF475A-C99F-41A9-8831-8A2DEFD658E2}"/>
              </a:ext>
            </a:extLst>
          </p:cNvPr>
          <p:cNvSpPr txBox="1"/>
          <p:nvPr/>
        </p:nvSpPr>
        <p:spPr>
          <a:xfrm>
            <a:off x="3561539" y="58335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A93FB"/>
                </a:solidFill>
                <a:latin typeface="+mj-ea"/>
                <a:ea typeface="+mj-ea"/>
              </a:rPr>
              <a:t>캠페인 게시판</a:t>
            </a:r>
          </a:p>
        </p:txBody>
      </p: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3114</Words>
  <Application>Microsoft Macintosh PowerPoint</Application>
  <PresentationFormat>와이드스크린</PresentationFormat>
  <Paragraphs>680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293</cp:revision>
  <dcterms:created xsi:type="dcterms:W3CDTF">2024-03-18T03:26:54Z</dcterms:created>
  <dcterms:modified xsi:type="dcterms:W3CDTF">2024-04-01T01:38:40Z</dcterms:modified>
</cp:coreProperties>
</file>